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61" r:id="rId4"/>
    <p:sldId id="262" r:id="rId5"/>
    <p:sldId id="266" r:id="rId6"/>
    <p:sldId id="268" r:id="rId7"/>
    <p:sldId id="264" r:id="rId8"/>
    <p:sldId id="272" r:id="rId9"/>
    <p:sldId id="267" r:id="rId10"/>
    <p:sldId id="274" r:id="rId11"/>
    <p:sldId id="275" r:id="rId12"/>
    <p:sldId id="27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FF00FF"/>
    <a:srgbClr val="008000"/>
    <a:srgbClr val="00CC00"/>
    <a:srgbClr val="990033"/>
    <a:srgbClr val="CC0066"/>
    <a:srgbClr val="0033CC"/>
    <a:srgbClr val="660066"/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0772-B3A0-430D-A726-8BBC71617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87D47-AD1F-4504-BB29-7319E2F7A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E0ADF-5E56-4FBB-BC2A-89C75443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E514-A5CA-48A1-A328-17969996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B5FE6-1979-4CD9-B104-510EF7CF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7DDF-42B6-4E38-80B8-E1EA85D4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FED90-410A-4AE4-A4EA-12313A610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D5FF8-02B7-420A-854B-FC65CAE1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FC40F-D075-42D5-8242-EE82E7BD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FEE44-576E-4AB7-BF20-17E9AA87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C582D-6645-48D3-833F-9F776E98E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27573-2D3A-42D5-B750-D5686DD28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D4EF4-D4AD-4704-8D7D-B2412BB5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9AF2B-7097-48C4-9342-8BC4F4C0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662E-3D8F-4316-847D-04294FB1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C9A9-D391-4564-A917-CA677540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C52E-DFA6-4456-9122-D2672AD07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EFEA-319C-45CF-A8C3-F5A386F6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649A4-3018-4891-8F37-898649AB7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9C42-9F9A-4221-9C82-A6BCD1D4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0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FB6-7A78-4D0A-9DCE-575E6AED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C6DE-8DD0-496F-86A7-4BDE74D7B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9A24-1DAE-4CB1-B006-A299598F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3959-4F5B-4701-B06E-1C9B9586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5379-99A0-4E35-ADF5-0D81BD5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2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1816-93D3-4648-9889-B7D5EA88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AFE5-D040-4105-B8B4-63CCCA1D6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63064-D9BD-4627-88AB-602F3F61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8E47A-5110-43C0-ABF8-79D09D3B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E06F-6716-45EE-8EC4-FDEA737E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2B3AB-0F80-49CD-9FE1-2BB5F1D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8B2-D6B1-4C7D-9471-CCD9D3AF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499B-0335-48E3-A67E-B272192A6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A2539-F151-4C08-A093-0C91FD53B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DAEB5-2796-4FFE-9DB4-66B1FD0F1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EB1C8-7508-4575-9652-17DA30773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A5BD7-034B-41F0-8C87-2AC1DAA8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F8C6E-9CD0-4280-863F-C7147C80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A1459-B988-43C2-B268-96EE7180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1D6D-3EC1-4D90-B4A0-04C4A22E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768AC-1EBE-45CE-9246-2EA00991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837A0-7FDC-4694-8597-29D64AA0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101CC-4EBA-406B-9394-99475BF5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8F352-7EA9-4E0D-8BE9-D511C5E5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14B39-3724-4CE7-9C1C-2D4144AC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4CD1-F7F8-4A83-8123-BCD21C59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2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021F-2123-4E81-8479-9D669AA3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D9D15-C027-482C-B631-7DACC33F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7216F-C716-4D73-80CA-34288BC1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2F014-6439-45E4-B8FA-9656E9E3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1888-74C5-4AD4-907C-298C12FC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428B-B16C-4FC8-BF64-BBEEA1DA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8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2FFC-1090-4775-BD4F-F74CC7F0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4C8C9-F9B6-46A7-8828-92B8D64A7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A15D-4D2B-4378-9370-05EBA431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A772C-89A4-4828-A7D0-D08A411B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7E2BA-0F2B-4C40-9139-776FE1C8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7AE9C-9095-4D21-B45D-5173982A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8DDE3"/>
            </a:gs>
            <a:gs pos="41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F44A0-C284-45FD-B6CB-1728BE92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A259-C0E3-4FBE-9AA4-91990E0F7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60958-8E3B-47AE-91F8-2A6A95C9A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4FD99-39D3-4196-A12D-F3EA904ADC4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6AE52-2779-4CFE-85AB-5091F5EA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CD005-3B6A-4713-A99B-C11608336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22B89-BEDE-4F8D-AF5E-D1CCA904F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oke effect video">
            <a:hlinkClick r:id="" action="ppaction://media"/>
            <a:extLst>
              <a:ext uri="{FF2B5EF4-FFF2-40B4-BE49-F238E27FC236}">
                <a16:creationId xmlns:a16="http://schemas.microsoft.com/office/drawing/2014/main" id="{72D8C1AA-9383-4D7F-B843-4F320FB54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Welcome Text" hidden="1">
            <a:extLst>
              <a:ext uri="{FF2B5EF4-FFF2-40B4-BE49-F238E27FC236}">
                <a16:creationId xmlns:a16="http://schemas.microsoft.com/office/drawing/2014/main" id="{4D040D9A-AF87-4B23-B4E8-3F4C6C5D5FF8}"/>
              </a:ext>
            </a:extLst>
          </p:cNvPr>
          <p:cNvSpPr txBox="1"/>
          <p:nvPr/>
        </p:nvSpPr>
        <p:spPr>
          <a:xfrm>
            <a:off x="3200399" y="2732111"/>
            <a:ext cx="543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WELCOME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F8F66-7A70-4809-A861-DAABB36650B2}"/>
              </a:ext>
            </a:extLst>
          </p:cNvPr>
          <p:cNvSpPr txBox="1"/>
          <p:nvPr/>
        </p:nvSpPr>
        <p:spPr>
          <a:xfrm>
            <a:off x="4011626" y="2726762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9769A-08F3-4FB3-AB03-4F3E936BE738}"/>
              </a:ext>
            </a:extLst>
          </p:cNvPr>
          <p:cNvSpPr txBox="1"/>
          <p:nvPr/>
        </p:nvSpPr>
        <p:spPr>
          <a:xfrm>
            <a:off x="4564027" y="2735263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D39D5-3D91-42C1-B6ED-66440C313FDE}"/>
              </a:ext>
            </a:extLst>
          </p:cNvPr>
          <p:cNvSpPr txBox="1"/>
          <p:nvPr/>
        </p:nvSpPr>
        <p:spPr>
          <a:xfrm>
            <a:off x="4938578" y="2726168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FA5E4-DAC7-4E34-B1ED-A3184AD47B2D}"/>
              </a:ext>
            </a:extLst>
          </p:cNvPr>
          <p:cNvSpPr txBox="1"/>
          <p:nvPr/>
        </p:nvSpPr>
        <p:spPr>
          <a:xfrm>
            <a:off x="5365119" y="2741206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DEBEF-3FCA-486B-9F9A-E53BE9CD00BE}"/>
              </a:ext>
            </a:extLst>
          </p:cNvPr>
          <p:cNvSpPr txBox="1"/>
          <p:nvPr/>
        </p:nvSpPr>
        <p:spPr>
          <a:xfrm>
            <a:off x="5852367" y="2732646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D5ADC-D4B4-4AC9-B397-117775807E1F}"/>
              </a:ext>
            </a:extLst>
          </p:cNvPr>
          <p:cNvSpPr txBox="1"/>
          <p:nvPr/>
        </p:nvSpPr>
        <p:spPr>
          <a:xfrm>
            <a:off x="6416894" y="2727497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ECE5F8-8300-4F06-A8C6-F0398576BDED}"/>
              </a:ext>
            </a:extLst>
          </p:cNvPr>
          <p:cNvSpPr txBox="1"/>
          <p:nvPr/>
        </p:nvSpPr>
        <p:spPr>
          <a:xfrm>
            <a:off x="6921800" y="2726958"/>
            <a:ext cx="104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7" y="309966"/>
            <a:ext cx="3324225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746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F3A3F-BFA5-4372-8634-A2BE76D7D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34"/>
            <a:ext cx="12192000" cy="62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4DE79-41AB-450E-8BAC-0803679D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6100"/>
            <a:ext cx="12192001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8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3D46F-1703-44BD-AE4F-2B2075C5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075"/>
            <a:ext cx="121920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70" y="339070"/>
            <a:ext cx="7676240" cy="4664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00000"/>
            </a:solidFill>
            <a:miter lim="800000"/>
          </a:ln>
          <a:effectLst>
            <a:glow rad="101600">
              <a:schemeClr val="bg1">
                <a:alpha val="6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02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1069215" y="1333183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304991" y="1507922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FACE2F-F8AF-44C0-B43D-FE817D78A3B4}"/>
              </a:ext>
            </a:extLst>
          </p:cNvPr>
          <p:cNvGrpSpPr/>
          <p:nvPr/>
        </p:nvGrpSpPr>
        <p:grpSpPr>
          <a:xfrm>
            <a:off x="545979" y="1353420"/>
            <a:ext cx="2194560" cy="5439787"/>
            <a:chOff x="545979" y="1353420"/>
            <a:chExt cx="2194560" cy="543978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BE0D12-557E-4EE0-9B4E-D7C738A401B1}"/>
                </a:ext>
              </a:extLst>
            </p:cNvPr>
            <p:cNvSpPr/>
            <p:nvPr/>
          </p:nvSpPr>
          <p:spPr>
            <a:xfrm flipH="1">
              <a:off x="1614052" y="4595798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D1A560-E356-4702-822D-C0702984B740}"/>
                </a:ext>
              </a:extLst>
            </p:cNvPr>
            <p:cNvSpPr/>
            <p:nvPr/>
          </p:nvSpPr>
          <p:spPr>
            <a:xfrm>
              <a:off x="545979" y="4598647"/>
              <a:ext cx="2194560" cy="2194560"/>
            </a:xfrm>
            <a:custGeom>
              <a:avLst/>
              <a:gdLst>
                <a:gd name="connsiteX0" fmla="*/ 1097280 w 2194560"/>
                <a:gd name="connsiteY0" fmla="*/ 118568 h 2194560"/>
                <a:gd name="connsiteX1" fmla="*/ 981165 w 2194560"/>
                <a:gd name="connsiteY1" fmla="*/ 234683 h 2194560"/>
                <a:gd name="connsiteX2" fmla="*/ 1097280 w 2194560"/>
                <a:gd name="connsiteY2" fmla="*/ 350798 h 2194560"/>
                <a:gd name="connsiteX3" fmla="*/ 1213395 w 2194560"/>
                <a:gd name="connsiteY3" fmla="*/ 234683 h 2194560"/>
                <a:gd name="connsiteX4" fmla="*/ 1097280 w 2194560"/>
                <a:gd name="connsiteY4" fmla="*/ 118568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18568"/>
                  </a:moveTo>
                  <a:cubicBezTo>
                    <a:pt x="1033151" y="118568"/>
                    <a:pt x="981165" y="170554"/>
                    <a:pt x="981165" y="234683"/>
                  </a:cubicBezTo>
                  <a:cubicBezTo>
                    <a:pt x="981165" y="298812"/>
                    <a:pt x="1033151" y="350798"/>
                    <a:pt x="1097280" y="350798"/>
                  </a:cubicBezTo>
                  <a:cubicBezTo>
                    <a:pt x="1161409" y="350798"/>
                    <a:pt x="1213395" y="298812"/>
                    <a:pt x="1213395" y="234683"/>
                  </a:cubicBezTo>
                  <a:cubicBezTo>
                    <a:pt x="1213395" y="170554"/>
                    <a:pt x="1161409" y="118568"/>
                    <a:pt x="1097280" y="118568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8000">
                    <a:alpha val="50000"/>
                  </a:srgbClr>
                </a:gs>
                <a:gs pos="0">
                  <a:srgbClr val="00CC00">
                    <a:alpha val="70000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008000"/>
                  </a:gs>
                  <a:gs pos="100000">
                    <a:schemeClr val="bg1">
                      <a:alpha val="0"/>
                    </a:schemeClr>
                  </a:gs>
                </a:gsLst>
                <a:lin ang="10200000" scaled="0"/>
              </a:gradFill>
            </a:ln>
            <a:effectLst>
              <a:reflection blurRad="6350" stA="50000" endA="3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0A2B47-8D76-405E-AF83-025422830851}"/>
                </a:ext>
              </a:extLst>
            </p:cNvPr>
            <p:cNvGrpSpPr/>
            <p:nvPr/>
          </p:nvGrpSpPr>
          <p:grpSpPr>
            <a:xfrm>
              <a:off x="1263432" y="1353420"/>
              <a:ext cx="759655" cy="759655"/>
              <a:chOff x="1611085" y="604911"/>
              <a:chExt cx="759655" cy="75965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B256EFC-C5C2-4D35-BF77-6DA2A299F92D}"/>
                  </a:ext>
                </a:extLst>
              </p:cNvPr>
              <p:cNvSpPr/>
              <p:nvPr/>
            </p:nvSpPr>
            <p:spPr>
              <a:xfrm>
                <a:off x="1611085" y="604911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49178A4-96F0-4167-AB71-8A48F76DD8B2}"/>
                  </a:ext>
                </a:extLst>
              </p:cNvPr>
              <p:cNvSpPr/>
              <p:nvPr/>
            </p:nvSpPr>
            <p:spPr>
              <a:xfrm>
                <a:off x="1747686" y="741512"/>
                <a:ext cx="486452" cy="48645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0A0698-338B-4132-8B38-558540A240FA}"/>
                </a:ext>
              </a:extLst>
            </p:cNvPr>
            <p:cNvCxnSpPr>
              <a:cxnSpLocks/>
              <a:stCxn id="13" idx="4"/>
              <a:endCxn id="8" idx="5"/>
            </p:cNvCxnSpPr>
            <p:nvPr/>
          </p:nvCxnSpPr>
          <p:spPr>
            <a:xfrm flipH="1">
              <a:off x="1643259" y="2113075"/>
              <a:ext cx="1" cy="24855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2BC9F40-C5C4-4673-98BE-D257050DD6D5}"/>
                </a:ext>
              </a:extLst>
            </p:cNvPr>
            <p:cNvSpPr/>
            <p:nvPr/>
          </p:nvSpPr>
          <p:spPr>
            <a:xfrm>
              <a:off x="1636712" y="4595798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ED70DA-563E-4D85-BDD2-F7EFA2E84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94" y="4557028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B334AA4-E2B9-47E5-B6F3-76D30A4B4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4650" y="4539196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7FF938-5070-4BD2-AA99-A39EAD0261EB}"/>
              </a:ext>
            </a:extLst>
          </p:cNvPr>
          <p:cNvGrpSpPr/>
          <p:nvPr/>
        </p:nvGrpSpPr>
        <p:grpSpPr>
          <a:xfrm>
            <a:off x="2149679" y="1345430"/>
            <a:ext cx="2141102" cy="3722924"/>
            <a:chOff x="2957194" y="604911"/>
            <a:chExt cx="2194560" cy="44223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28D802A-8900-4093-85AE-C5B968360B3F}"/>
                </a:ext>
              </a:extLst>
            </p:cNvPr>
            <p:cNvGrpSpPr/>
            <p:nvPr/>
          </p:nvGrpSpPr>
          <p:grpSpPr>
            <a:xfrm>
              <a:off x="2957194" y="604911"/>
              <a:ext cx="2194560" cy="4422343"/>
              <a:chOff x="2957194" y="604911"/>
              <a:chExt cx="2194560" cy="442234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FF01B3C-7948-407D-B99E-C93A08C5E730}"/>
                  </a:ext>
                </a:extLst>
              </p:cNvPr>
              <p:cNvSpPr/>
              <p:nvPr/>
            </p:nvSpPr>
            <p:spPr>
              <a:xfrm flipH="1">
                <a:off x="402688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E4B28C-68B1-4871-819C-428B107B144A}"/>
                  </a:ext>
                </a:extLst>
              </p:cNvPr>
              <p:cNvSpPr/>
              <p:nvPr/>
            </p:nvSpPr>
            <p:spPr>
              <a:xfrm>
                <a:off x="2957194" y="2832694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9900">
                      <a:alpha val="50000"/>
                    </a:srgbClr>
                  </a:gs>
                  <a:gs pos="0">
                    <a:srgbClr val="FF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797F9E2-AA8F-474C-A370-5AC9236EBED4}"/>
                  </a:ext>
                </a:extLst>
              </p:cNvPr>
              <p:cNvGrpSpPr/>
              <p:nvPr/>
            </p:nvGrpSpPr>
            <p:grpSpPr>
              <a:xfrm>
                <a:off x="3674647" y="604911"/>
                <a:ext cx="759655" cy="759655"/>
                <a:chOff x="3275875" y="604911"/>
                <a:chExt cx="759655" cy="75965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163879-ABAA-4544-B016-BB09E5FCCEC6}"/>
                    </a:ext>
                  </a:extLst>
                </p:cNvPr>
                <p:cNvSpPr/>
                <p:nvPr/>
              </p:nvSpPr>
              <p:spPr>
                <a:xfrm>
                  <a:off x="327587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34B1B57-FB35-4E14-8B2F-DF7CC19830AA}"/>
                    </a:ext>
                  </a:extLst>
                </p:cNvPr>
                <p:cNvSpPr/>
                <p:nvPr/>
              </p:nvSpPr>
              <p:spPr>
                <a:xfrm>
                  <a:off x="341247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9900">
                        <a:alpha val="50000"/>
                      </a:srgbClr>
                    </a:gs>
                    <a:gs pos="0">
                      <a:srgbClr val="FF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756914D-1821-44E7-81E1-CE3DDFB73C39}"/>
                  </a:ext>
                </a:extLst>
              </p:cNvPr>
              <p:cNvCxnSpPr>
                <a:cxnSpLocks/>
                <a:stCxn id="17" idx="4"/>
                <a:endCxn id="9" idx="5"/>
              </p:cNvCxnSpPr>
              <p:nvPr/>
            </p:nvCxnSpPr>
            <p:spPr>
              <a:xfrm flipH="1">
                <a:off x="4054474" y="1364566"/>
                <a:ext cx="1" cy="14681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AF792A8-00D2-4999-8B38-71B04C28E7C9}"/>
                  </a:ext>
                </a:extLst>
              </p:cNvPr>
              <p:cNvSpPr/>
              <p:nvPr/>
            </p:nvSpPr>
            <p:spPr>
              <a:xfrm>
                <a:off x="404954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1E3357-6290-4492-B2EC-314BE3D13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731" y="2765155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9112D2-8ADF-4D34-A4CF-6E303213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7487" y="274732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5CBDD67-882F-4883-A96A-C9BB6B229C08}"/>
                </a:ext>
              </a:extLst>
            </p:cNvPr>
            <p:cNvSpPr txBox="1"/>
            <p:nvPr/>
          </p:nvSpPr>
          <p:spPr>
            <a:xfrm>
              <a:off x="3088991" y="3552566"/>
              <a:ext cx="1833748" cy="121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Zahoor Ali Sheikh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633BC8-8A8C-41EC-9A50-4E8DF390658A}"/>
              </a:ext>
            </a:extLst>
          </p:cNvPr>
          <p:cNvGrpSpPr/>
          <p:nvPr/>
        </p:nvGrpSpPr>
        <p:grpSpPr>
          <a:xfrm>
            <a:off x="3916157" y="1483742"/>
            <a:ext cx="2194560" cy="4945405"/>
            <a:chOff x="5035270" y="544620"/>
            <a:chExt cx="2194560" cy="494540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7E31DA-DC39-43AC-9EA0-9AA75DA66072}"/>
                </a:ext>
              </a:extLst>
            </p:cNvPr>
            <p:cNvGrpSpPr/>
            <p:nvPr/>
          </p:nvGrpSpPr>
          <p:grpSpPr>
            <a:xfrm>
              <a:off x="5035270" y="544620"/>
              <a:ext cx="2194560" cy="4945405"/>
              <a:chOff x="5035270" y="544620"/>
              <a:chExt cx="2194560" cy="494540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98AF131-19A4-44D7-BB03-D6D7CC918295}"/>
                  </a:ext>
                </a:extLst>
              </p:cNvPr>
              <p:cNvSpPr/>
              <p:nvPr/>
            </p:nvSpPr>
            <p:spPr>
              <a:xfrm flipH="1">
                <a:off x="611447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1C62A36-BB03-49EE-BF66-BDBEA57C3A73}"/>
                  </a:ext>
                </a:extLst>
              </p:cNvPr>
              <p:cNvSpPr/>
              <p:nvPr/>
            </p:nvSpPr>
            <p:spPr>
              <a:xfrm>
                <a:off x="5035270" y="3295465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60066">
                      <a:alpha val="49804"/>
                    </a:srgbClr>
                  </a:gs>
                  <a:gs pos="0">
                    <a:srgbClr val="FF00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8BD27D-4E69-4B3E-8882-5AC53EAB5452}"/>
                  </a:ext>
                </a:extLst>
              </p:cNvPr>
              <p:cNvGrpSpPr/>
              <p:nvPr/>
            </p:nvGrpSpPr>
            <p:grpSpPr>
              <a:xfrm>
                <a:off x="5752723" y="544620"/>
                <a:ext cx="759655" cy="759655"/>
                <a:chOff x="4955179" y="604911"/>
                <a:chExt cx="759655" cy="759655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0F3F120-6FFB-41A7-93B4-52CA320BC6C9}"/>
                    </a:ext>
                  </a:extLst>
                </p:cNvPr>
                <p:cNvSpPr/>
                <p:nvPr/>
              </p:nvSpPr>
              <p:spPr>
                <a:xfrm>
                  <a:off x="4955179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3F6ACE-DC0B-486C-8FED-7786A4765D7C}"/>
                    </a:ext>
                  </a:extLst>
                </p:cNvPr>
                <p:cNvSpPr/>
                <p:nvPr/>
              </p:nvSpPr>
              <p:spPr>
                <a:xfrm>
                  <a:off x="5091780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660066">
                        <a:alpha val="49804"/>
                      </a:srgbClr>
                    </a:gs>
                    <a:gs pos="0">
                      <a:srgbClr val="FF00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80CE6E-A29B-411C-A3B8-4551426EE785}"/>
                  </a:ext>
                </a:extLst>
              </p:cNvPr>
              <p:cNvCxnSpPr>
                <a:cxnSpLocks/>
                <a:stCxn id="20" idx="4"/>
                <a:endCxn id="10" idx="5"/>
              </p:cNvCxnSpPr>
              <p:nvPr/>
            </p:nvCxnSpPr>
            <p:spPr>
              <a:xfrm flipH="1">
                <a:off x="6132550" y="1304275"/>
                <a:ext cx="1" cy="1991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C941A7-289C-4FFA-9DDC-8AD3166EA3D0}"/>
                  </a:ext>
                </a:extLst>
              </p:cNvPr>
              <p:cNvSpPr/>
              <p:nvPr/>
            </p:nvSpPr>
            <p:spPr>
              <a:xfrm>
                <a:off x="613713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096E262-B41A-49CC-9459-AE705D439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8318" y="325300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9498C4A-685E-4B05-8C12-8EA66C776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074" y="3235174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EDE01-4F4A-47BB-97DE-5FF5CC4E2F78}"/>
                </a:ext>
              </a:extLst>
            </p:cNvPr>
            <p:cNvSpPr txBox="1"/>
            <p:nvPr/>
          </p:nvSpPr>
          <p:spPr>
            <a:xfrm>
              <a:off x="5159178" y="3937558"/>
              <a:ext cx="18337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Vasudha </a:t>
              </a:r>
              <a:r>
                <a:rPr lang="en-US" sz="2800" dirty="0" err="1">
                  <a:solidFill>
                    <a:schemeClr val="bg1"/>
                  </a:solidFill>
                </a:rPr>
                <a:t>Warwatkar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77BE62B-2115-46DA-BEC9-7FAF09C758B3}"/>
              </a:ext>
            </a:extLst>
          </p:cNvPr>
          <p:cNvGrpSpPr/>
          <p:nvPr/>
        </p:nvGrpSpPr>
        <p:grpSpPr>
          <a:xfrm>
            <a:off x="5752497" y="1507921"/>
            <a:ext cx="2055443" cy="3560433"/>
            <a:chOff x="7113346" y="604911"/>
            <a:chExt cx="2194560" cy="4283056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6FA47F-50CE-4037-BC85-37BC508D4916}"/>
                </a:ext>
              </a:extLst>
            </p:cNvPr>
            <p:cNvSpPr/>
            <p:nvPr/>
          </p:nvSpPr>
          <p:spPr>
            <a:xfrm flipH="1">
              <a:off x="8183041" y="2692938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1A764A-8F8B-45FD-B5AE-A1A57A1FB6D6}"/>
                </a:ext>
              </a:extLst>
            </p:cNvPr>
            <p:cNvSpPr/>
            <p:nvPr/>
          </p:nvSpPr>
          <p:spPr>
            <a:xfrm>
              <a:off x="7113346" y="2693407"/>
              <a:ext cx="2194560" cy="2194560"/>
            </a:xfrm>
            <a:custGeom>
              <a:avLst/>
              <a:gdLst>
                <a:gd name="connsiteX0" fmla="*/ 1097280 w 2194560"/>
                <a:gd name="connsiteY0" fmla="*/ 118568 h 2194560"/>
                <a:gd name="connsiteX1" fmla="*/ 981165 w 2194560"/>
                <a:gd name="connsiteY1" fmla="*/ 234683 h 2194560"/>
                <a:gd name="connsiteX2" fmla="*/ 1097280 w 2194560"/>
                <a:gd name="connsiteY2" fmla="*/ 350798 h 2194560"/>
                <a:gd name="connsiteX3" fmla="*/ 1213395 w 2194560"/>
                <a:gd name="connsiteY3" fmla="*/ 234683 h 2194560"/>
                <a:gd name="connsiteX4" fmla="*/ 1097280 w 2194560"/>
                <a:gd name="connsiteY4" fmla="*/ 118568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18568"/>
                  </a:moveTo>
                  <a:cubicBezTo>
                    <a:pt x="1033151" y="118568"/>
                    <a:pt x="981165" y="170554"/>
                    <a:pt x="981165" y="234683"/>
                  </a:cubicBezTo>
                  <a:cubicBezTo>
                    <a:pt x="981165" y="298812"/>
                    <a:pt x="1033151" y="350798"/>
                    <a:pt x="1097280" y="350798"/>
                  </a:cubicBezTo>
                  <a:cubicBezTo>
                    <a:pt x="1161409" y="350798"/>
                    <a:pt x="1213395" y="298812"/>
                    <a:pt x="1213395" y="234683"/>
                  </a:cubicBezTo>
                  <a:cubicBezTo>
                    <a:pt x="1213395" y="170554"/>
                    <a:pt x="1161409" y="118568"/>
                    <a:pt x="1097280" y="118568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33CC">
                    <a:alpha val="49804"/>
                  </a:srgbClr>
                </a:gs>
                <a:gs pos="0">
                  <a:srgbClr val="0099FF">
                    <a:alpha val="69804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chemeClr val="bg1">
                      <a:alpha val="0"/>
                    </a:schemeClr>
                  </a:gs>
                </a:gsLst>
                <a:lin ang="18600000" scaled="0"/>
              </a:gradFill>
            </a:ln>
            <a:effectLst>
              <a:reflection blurRad="6350" stA="50000" endA="3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1449BE-246D-4CA3-85DE-72D0DAAAC78F}"/>
                </a:ext>
              </a:extLst>
            </p:cNvPr>
            <p:cNvGrpSpPr/>
            <p:nvPr/>
          </p:nvGrpSpPr>
          <p:grpSpPr>
            <a:xfrm>
              <a:off x="7830799" y="604911"/>
              <a:ext cx="759655" cy="759655"/>
              <a:chOff x="6634483" y="604911"/>
              <a:chExt cx="759655" cy="75965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49BB675-28A9-40C3-85F3-AFA9FAA24F84}"/>
                  </a:ext>
                </a:extLst>
              </p:cNvPr>
              <p:cNvSpPr/>
              <p:nvPr/>
            </p:nvSpPr>
            <p:spPr>
              <a:xfrm>
                <a:off x="6634483" y="604911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7A2499C-6923-4D4A-B894-982B7C071925}"/>
                  </a:ext>
                </a:extLst>
              </p:cNvPr>
              <p:cNvSpPr/>
              <p:nvPr/>
            </p:nvSpPr>
            <p:spPr>
              <a:xfrm>
                <a:off x="6771084" y="741512"/>
                <a:ext cx="486452" cy="48645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33CC">
                      <a:alpha val="49804"/>
                    </a:srgbClr>
                  </a:gs>
                  <a:gs pos="0">
                    <a:srgbClr val="0099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87BAC3-B1C9-476A-A35B-B09957FD6681}"/>
                </a:ext>
              </a:extLst>
            </p:cNvPr>
            <p:cNvCxnSpPr>
              <a:cxnSpLocks/>
              <a:stCxn id="23" idx="4"/>
              <a:endCxn id="11" idx="5"/>
            </p:cNvCxnSpPr>
            <p:nvPr/>
          </p:nvCxnSpPr>
          <p:spPr>
            <a:xfrm flipH="1">
              <a:off x="8210626" y="1364566"/>
              <a:ext cx="1" cy="13288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C67C07C-73EF-42FE-9B4C-DDAC523B09A4}"/>
                </a:ext>
              </a:extLst>
            </p:cNvPr>
            <p:cNvSpPr/>
            <p:nvPr/>
          </p:nvSpPr>
          <p:spPr>
            <a:xfrm>
              <a:off x="8205701" y="2692938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49C6E9-13BB-4DEC-A8FE-FF8BB03B5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6883" y="2654168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7CF0419-2434-40DC-AC5D-D03D51ED2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3639" y="2636336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8D0450-3C6C-4825-8A6E-35635CE42F70}"/>
              </a:ext>
            </a:extLst>
          </p:cNvPr>
          <p:cNvGrpSpPr/>
          <p:nvPr/>
        </p:nvGrpSpPr>
        <p:grpSpPr>
          <a:xfrm>
            <a:off x="7503013" y="1428210"/>
            <a:ext cx="2194560" cy="5055604"/>
            <a:chOff x="9191422" y="626012"/>
            <a:chExt cx="2194560" cy="50556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810CF3-A7DA-483C-A486-405F846C6EB1}"/>
                </a:ext>
              </a:extLst>
            </p:cNvPr>
            <p:cNvGrpSpPr/>
            <p:nvPr/>
          </p:nvGrpSpPr>
          <p:grpSpPr>
            <a:xfrm>
              <a:off x="9191422" y="626012"/>
              <a:ext cx="2194560" cy="5055604"/>
              <a:chOff x="9191422" y="626012"/>
              <a:chExt cx="2194560" cy="5055604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2B344A6-2902-4260-9DDC-AEEEBADD6D97}"/>
                  </a:ext>
                </a:extLst>
              </p:cNvPr>
              <p:cNvSpPr/>
              <p:nvPr/>
            </p:nvSpPr>
            <p:spPr>
              <a:xfrm flipH="1">
                <a:off x="1026526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648CAA4-AD1C-4784-989C-36088D3589AD}"/>
                  </a:ext>
                </a:extLst>
              </p:cNvPr>
              <p:cNvSpPr/>
              <p:nvPr/>
            </p:nvSpPr>
            <p:spPr>
              <a:xfrm>
                <a:off x="9191422" y="3487056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CC0066">
                      <a:alpha val="49804"/>
                    </a:srgbClr>
                  </a:gs>
                  <a:gs pos="0">
                    <a:srgbClr val="990033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0CB898-BF25-492B-B6DF-2CD4061C3A16}"/>
                  </a:ext>
                </a:extLst>
              </p:cNvPr>
              <p:cNvGrpSpPr/>
              <p:nvPr/>
            </p:nvGrpSpPr>
            <p:grpSpPr>
              <a:xfrm>
                <a:off x="9908876" y="626012"/>
                <a:ext cx="759655" cy="759655"/>
                <a:chOff x="8313787" y="604911"/>
                <a:chExt cx="759655" cy="75965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82DE631-821E-4345-B94A-439536FD63AA}"/>
                    </a:ext>
                  </a:extLst>
                </p:cNvPr>
                <p:cNvSpPr/>
                <p:nvPr/>
              </p:nvSpPr>
              <p:spPr>
                <a:xfrm>
                  <a:off x="8313787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F32D50F-2853-4299-80B5-67E0896F939A}"/>
                    </a:ext>
                  </a:extLst>
                </p:cNvPr>
                <p:cNvSpPr/>
                <p:nvPr/>
              </p:nvSpPr>
              <p:spPr>
                <a:xfrm>
                  <a:off x="8448965" y="753317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CC0066">
                        <a:alpha val="49804"/>
                      </a:srgbClr>
                    </a:gs>
                    <a:gs pos="0">
                      <a:srgbClr val="990033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340AD9A-5395-4BC8-8AE6-3C57A2874714}"/>
                  </a:ext>
                </a:extLst>
              </p:cNvPr>
              <p:cNvCxnSpPr>
                <a:cxnSpLocks/>
                <a:stCxn id="26" idx="4"/>
                <a:endCxn id="12" idx="5"/>
              </p:cNvCxnSpPr>
              <p:nvPr/>
            </p:nvCxnSpPr>
            <p:spPr>
              <a:xfrm flipH="1">
                <a:off x="10288702" y="1385667"/>
                <a:ext cx="2" cy="21013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D911A0C-EAD6-44DD-A9F2-41650FB494F0}"/>
                  </a:ext>
                </a:extLst>
              </p:cNvPr>
              <p:cNvSpPr/>
              <p:nvPr/>
            </p:nvSpPr>
            <p:spPr>
              <a:xfrm>
                <a:off x="1028792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2D5A444-CCBE-4276-A4DE-E73B73A8A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9111" y="345169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B58B0BE-F723-40EB-80CB-CF13AEB7C3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5867" y="3433861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68501B-D64B-4EAC-8A7F-AEFD130CB32E}"/>
                </a:ext>
              </a:extLst>
            </p:cNvPr>
            <p:cNvSpPr txBox="1"/>
            <p:nvPr/>
          </p:nvSpPr>
          <p:spPr>
            <a:xfrm>
              <a:off x="9415078" y="3911373"/>
              <a:ext cx="183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75158" y="358996"/>
            <a:ext cx="835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D24F920-3FBF-4FA6-8F30-D68452425034}"/>
              </a:ext>
            </a:extLst>
          </p:cNvPr>
          <p:cNvGrpSpPr/>
          <p:nvPr/>
        </p:nvGrpSpPr>
        <p:grpSpPr>
          <a:xfrm>
            <a:off x="9741595" y="1382803"/>
            <a:ext cx="2102399" cy="5410404"/>
            <a:chOff x="1008754" y="604911"/>
            <a:chExt cx="2102399" cy="7321916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F8A431C-E7D7-4EB0-9F90-0053D6CF52D7}"/>
                </a:ext>
              </a:extLst>
            </p:cNvPr>
            <p:cNvSpPr/>
            <p:nvPr/>
          </p:nvSpPr>
          <p:spPr>
            <a:xfrm flipH="1">
              <a:off x="1947191" y="3847289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6FBC8F-3846-4585-B3DF-2A92A77920C6}"/>
                </a:ext>
              </a:extLst>
            </p:cNvPr>
            <p:cNvSpPr/>
            <p:nvPr/>
          </p:nvSpPr>
          <p:spPr>
            <a:xfrm>
              <a:off x="1008754" y="5112449"/>
              <a:ext cx="2102399" cy="2814378"/>
            </a:xfrm>
            <a:custGeom>
              <a:avLst/>
              <a:gdLst>
                <a:gd name="connsiteX0" fmla="*/ 1097280 w 2194560"/>
                <a:gd name="connsiteY0" fmla="*/ 118568 h 2194560"/>
                <a:gd name="connsiteX1" fmla="*/ 981165 w 2194560"/>
                <a:gd name="connsiteY1" fmla="*/ 234683 h 2194560"/>
                <a:gd name="connsiteX2" fmla="*/ 1097280 w 2194560"/>
                <a:gd name="connsiteY2" fmla="*/ 350798 h 2194560"/>
                <a:gd name="connsiteX3" fmla="*/ 1213395 w 2194560"/>
                <a:gd name="connsiteY3" fmla="*/ 234683 h 2194560"/>
                <a:gd name="connsiteX4" fmla="*/ 1097280 w 2194560"/>
                <a:gd name="connsiteY4" fmla="*/ 118568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18568"/>
                  </a:moveTo>
                  <a:cubicBezTo>
                    <a:pt x="1033151" y="118568"/>
                    <a:pt x="981165" y="170554"/>
                    <a:pt x="981165" y="234683"/>
                  </a:cubicBezTo>
                  <a:cubicBezTo>
                    <a:pt x="981165" y="298812"/>
                    <a:pt x="1033151" y="350798"/>
                    <a:pt x="1097280" y="350798"/>
                  </a:cubicBezTo>
                  <a:cubicBezTo>
                    <a:pt x="1161409" y="350798"/>
                    <a:pt x="1213395" y="298812"/>
                    <a:pt x="1213395" y="234683"/>
                  </a:cubicBezTo>
                  <a:cubicBezTo>
                    <a:pt x="1213395" y="170554"/>
                    <a:pt x="1161409" y="118568"/>
                    <a:pt x="1097280" y="118568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8000">
                    <a:alpha val="50000"/>
                  </a:srgbClr>
                </a:gs>
                <a:gs pos="0">
                  <a:srgbClr val="00CC00">
                    <a:alpha val="70000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008000"/>
                  </a:gs>
                  <a:gs pos="100000">
                    <a:schemeClr val="bg1">
                      <a:alpha val="0"/>
                    </a:schemeClr>
                  </a:gs>
                </a:gsLst>
                <a:lin ang="10200000" scaled="0"/>
              </a:gradFill>
            </a:ln>
            <a:effectLst>
              <a:reflection blurRad="6350" stA="50000" endA="3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2239B46-C489-4089-9D34-0F8030CCB8AA}"/>
                </a:ext>
              </a:extLst>
            </p:cNvPr>
            <p:cNvGrpSpPr/>
            <p:nvPr/>
          </p:nvGrpSpPr>
          <p:grpSpPr>
            <a:xfrm>
              <a:off x="1596571" y="604911"/>
              <a:ext cx="759655" cy="759655"/>
              <a:chOff x="1611085" y="604911"/>
              <a:chExt cx="759655" cy="759655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081414E-5BFC-4126-8EEB-C3DA459384BD}"/>
                  </a:ext>
                </a:extLst>
              </p:cNvPr>
              <p:cNvSpPr/>
              <p:nvPr/>
            </p:nvSpPr>
            <p:spPr>
              <a:xfrm>
                <a:off x="1611085" y="604911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9EC03C8-983E-473C-B8FE-22D12C786374}"/>
                  </a:ext>
                </a:extLst>
              </p:cNvPr>
              <p:cNvSpPr/>
              <p:nvPr/>
            </p:nvSpPr>
            <p:spPr>
              <a:xfrm>
                <a:off x="1747686" y="741512"/>
                <a:ext cx="486452" cy="48645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4CC880F-8BB2-4BF7-8BF5-4852C88211BA}"/>
                </a:ext>
              </a:extLst>
            </p:cNvPr>
            <p:cNvCxnSpPr>
              <a:cxnSpLocks/>
              <a:stCxn id="133" idx="4"/>
              <a:endCxn id="127" idx="5"/>
            </p:cNvCxnSpPr>
            <p:nvPr/>
          </p:nvCxnSpPr>
          <p:spPr>
            <a:xfrm>
              <a:off x="1976399" y="1364566"/>
              <a:ext cx="83555" cy="37478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B13EEB1-10B8-40EF-B0D9-7B3AC2A293CA}"/>
                </a:ext>
              </a:extLst>
            </p:cNvPr>
            <p:cNvSpPr/>
            <p:nvPr/>
          </p:nvSpPr>
          <p:spPr>
            <a:xfrm>
              <a:off x="1969851" y="3847289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5481727-AE4E-4710-BC39-CCCD909E9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1033" y="3808519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AEA1B64-695E-4BB6-9E10-06EA9D80A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789" y="3790687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87A672D-4DDE-46DE-8E14-55F22D8F282F}"/>
              </a:ext>
            </a:extLst>
          </p:cNvPr>
          <p:cNvSpPr txBox="1"/>
          <p:nvPr/>
        </p:nvSpPr>
        <p:spPr>
          <a:xfrm>
            <a:off x="5948850" y="3598166"/>
            <a:ext cx="18337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dirty="0">
                <a:solidFill>
                  <a:schemeClr val="bg1"/>
                </a:solidFill>
              </a:rPr>
              <a:t>Shivani </a:t>
            </a:r>
            <a:r>
              <a:rPr lang="en-IN" sz="2800" dirty="0" err="1">
                <a:solidFill>
                  <a:schemeClr val="bg1"/>
                </a:solidFill>
              </a:rPr>
              <a:t>Kashamolla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2A3FC9-4C09-445E-8506-6D7A7AC75A94}"/>
              </a:ext>
            </a:extLst>
          </p:cNvPr>
          <p:cNvSpPr txBox="1"/>
          <p:nvPr/>
        </p:nvSpPr>
        <p:spPr>
          <a:xfrm>
            <a:off x="7782599" y="4847965"/>
            <a:ext cx="1947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dirty="0">
                <a:solidFill>
                  <a:schemeClr val="bg1"/>
                </a:solidFill>
              </a:rPr>
              <a:t>Sumanth</a:t>
            </a:r>
          </a:p>
          <a:p>
            <a:pPr algn="just"/>
            <a:r>
              <a:rPr lang="en-IN" sz="2800" dirty="0">
                <a:solidFill>
                  <a:schemeClr val="bg1"/>
                </a:solidFill>
              </a:rPr>
              <a:t>Reddy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A5D2A5-A7FA-447F-8098-A538A6571284}"/>
              </a:ext>
            </a:extLst>
          </p:cNvPr>
          <p:cNvSpPr txBox="1"/>
          <p:nvPr/>
        </p:nvSpPr>
        <p:spPr>
          <a:xfrm>
            <a:off x="717207" y="5213701"/>
            <a:ext cx="1833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Jalendra</a:t>
            </a:r>
            <a:r>
              <a:rPr lang="en-US" sz="2800" dirty="0">
                <a:solidFill>
                  <a:schemeClr val="bg1"/>
                </a:solidFill>
              </a:rPr>
              <a:t> MB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7A45C3D-63C2-4288-B280-F70E499FC6D7}"/>
              </a:ext>
            </a:extLst>
          </p:cNvPr>
          <p:cNvSpPr txBox="1"/>
          <p:nvPr/>
        </p:nvSpPr>
        <p:spPr>
          <a:xfrm>
            <a:off x="9875920" y="5276335"/>
            <a:ext cx="1833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Manish Thakur</a:t>
            </a:r>
          </a:p>
        </p:txBody>
      </p:sp>
    </p:spTree>
    <p:extLst>
      <p:ext uri="{BB962C8B-B14F-4D97-AF65-F5344CB8AC3E}">
        <p14:creationId xmlns:p14="http://schemas.microsoft.com/office/powerpoint/2010/main" val="309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FCA07FD-A478-45ED-B1E9-701B96E29BE0}"/>
              </a:ext>
            </a:extLst>
          </p:cNvPr>
          <p:cNvGrpSpPr/>
          <p:nvPr/>
        </p:nvGrpSpPr>
        <p:grpSpPr>
          <a:xfrm>
            <a:off x="1118326" y="555148"/>
            <a:ext cx="10104894" cy="5954140"/>
            <a:chOff x="1118326" y="555148"/>
            <a:chExt cx="10104894" cy="5954140"/>
          </a:xfrm>
        </p:grpSpPr>
        <p:grpSp>
          <p:nvGrpSpPr>
            <p:cNvPr id="34" name="Group 33"/>
            <p:cNvGrpSpPr/>
            <p:nvPr/>
          </p:nvGrpSpPr>
          <p:grpSpPr>
            <a:xfrm>
              <a:off x="1118326" y="1456842"/>
              <a:ext cx="10104894" cy="5052446"/>
              <a:chOff x="669701" y="806569"/>
              <a:chExt cx="11011431" cy="521859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" name="Rounded Rectangle 1"/>
              <p:cNvSpPr/>
              <p:nvPr/>
            </p:nvSpPr>
            <p:spPr>
              <a:xfrm>
                <a:off x="669701" y="1080752"/>
                <a:ext cx="579549" cy="4842456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1249249" y="1769773"/>
                <a:ext cx="579549" cy="3642575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828799" y="1311499"/>
                <a:ext cx="579549" cy="438096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408348" y="935355"/>
                <a:ext cx="579549" cy="4987851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987897" y="1311499"/>
                <a:ext cx="579549" cy="4482921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567446" y="1667815"/>
                <a:ext cx="579549" cy="3670478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885642" y="1667815"/>
                <a:ext cx="579549" cy="3670478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465191" y="1311499"/>
                <a:ext cx="579549" cy="438096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7044740" y="1565858"/>
                <a:ext cx="579549" cy="3846490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624289" y="978794"/>
                <a:ext cx="579549" cy="494441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8203838" y="1769773"/>
                <a:ext cx="579549" cy="3670478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8783387" y="1413457"/>
                <a:ext cx="579549" cy="438096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9362936" y="1667816"/>
                <a:ext cx="579549" cy="3846490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9942485" y="1080752"/>
                <a:ext cx="579549" cy="494441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0522034" y="1769773"/>
                <a:ext cx="579549" cy="3670478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1101583" y="1413457"/>
                <a:ext cx="579549" cy="438096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567445" y="1640987"/>
                <a:ext cx="579549" cy="3642575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4146995" y="1182713"/>
                <a:ext cx="579549" cy="4380963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4726544" y="806569"/>
                <a:ext cx="579549" cy="4987851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306093" y="1182713"/>
                <a:ext cx="579549" cy="4482921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885641" y="1717719"/>
                <a:ext cx="579549" cy="3670478"/>
              </a:xfrm>
              <a:prstGeom prst="roundRect">
                <a:avLst>
                  <a:gd name="adj" fmla="val 477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849193" y="555148"/>
              <a:ext cx="9174996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spc="300" dirty="0">
                  <a:ln w="0"/>
                  <a:solidFill>
                    <a:schemeClr val="bg2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</a:rPr>
                <a:t>TRAIN TICKET BOOKING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32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976968" y="1271414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304991" y="1507922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3FD644-BF10-43B9-8BFA-2FFE41E2D98F}"/>
              </a:ext>
            </a:extLst>
          </p:cNvPr>
          <p:cNvGrpSpPr/>
          <p:nvPr/>
        </p:nvGrpSpPr>
        <p:grpSpPr>
          <a:xfrm>
            <a:off x="1435722" y="1450198"/>
            <a:ext cx="2194560" cy="5439787"/>
            <a:chOff x="879118" y="604911"/>
            <a:chExt cx="2194560" cy="543978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6DA79-FB1F-45A7-A935-C22EA1823E4E}"/>
                </a:ext>
              </a:extLst>
            </p:cNvPr>
            <p:cNvGrpSpPr/>
            <p:nvPr/>
          </p:nvGrpSpPr>
          <p:grpSpPr>
            <a:xfrm>
              <a:off x="879118" y="604911"/>
              <a:ext cx="2194560" cy="5439787"/>
              <a:chOff x="879118" y="604911"/>
              <a:chExt cx="2194560" cy="54397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BE0D12-557E-4EE0-9B4E-D7C738A401B1}"/>
                  </a:ext>
                </a:extLst>
              </p:cNvPr>
              <p:cNvSpPr/>
              <p:nvPr/>
            </p:nvSpPr>
            <p:spPr>
              <a:xfrm flipH="1">
                <a:off x="194719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9D1A560-E356-4702-822D-C0702984B740}"/>
                  </a:ext>
                </a:extLst>
              </p:cNvPr>
              <p:cNvSpPr/>
              <p:nvPr/>
            </p:nvSpPr>
            <p:spPr>
              <a:xfrm>
                <a:off x="879118" y="3850138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0A2B47-8D76-405E-AF83-025422830851}"/>
                  </a:ext>
                </a:extLst>
              </p:cNvPr>
              <p:cNvGrpSpPr/>
              <p:nvPr/>
            </p:nvGrpSpPr>
            <p:grpSpPr>
              <a:xfrm>
                <a:off x="1596571" y="604911"/>
                <a:ext cx="759655" cy="759655"/>
                <a:chOff x="1611085" y="604911"/>
                <a:chExt cx="759655" cy="759655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B256EFC-C5C2-4D35-BF77-6DA2A299F92D}"/>
                    </a:ext>
                  </a:extLst>
                </p:cNvPr>
                <p:cNvSpPr/>
                <p:nvPr/>
              </p:nvSpPr>
              <p:spPr>
                <a:xfrm>
                  <a:off x="161108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49178A4-96F0-4167-AB71-8A48F76DD8B2}"/>
                    </a:ext>
                  </a:extLst>
                </p:cNvPr>
                <p:cNvSpPr/>
                <p:nvPr/>
              </p:nvSpPr>
              <p:spPr>
                <a:xfrm>
                  <a:off x="174768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000">
                        <a:alpha val="50000"/>
                      </a:srgbClr>
                    </a:gs>
                    <a:gs pos="0">
                      <a:srgbClr val="00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0080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2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0A0698-338B-4132-8B38-558540A240FA}"/>
                  </a:ext>
                </a:extLst>
              </p:cNvPr>
              <p:cNvCxnSpPr>
                <a:cxnSpLocks/>
                <a:stCxn id="13" idx="4"/>
                <a:endCxn id="8" idx="5"/>
              </p:cNvCxnSpPr>
              <p:nvPr/>
            </p:nvCxnSpPr>
            <p:spPr>
              <a:xfrm flipH="1">
                <a:off x="1976398" y="1364566"/>
                <a:ext cx="1" cy="24855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BC9F40-C5C4-4673-98BE-D257050DD6D5}"/>
                  </a:ext>
                </a:extLst>
              </p:cNvPr>
              <p:cNvSpPr/>
              <p:nvPr/>
            </p:nvSpPr>
            <p:spPr>
              <a:xfrm>
                <a:off x="196985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6ED70DA-563E-4D85-BDD2-F7EFA2E84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033" y="3808519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334AA4-E2B9-47E5-B6F3-76D30A4B4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789" y="3790687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D0D4806-3577-431A-A579-D5ACCAEC8DDD}"/>
                </a:ext>
              </a:extLst>
            </p:cNvPr>
            <p:cNvSpPr txBox="1"/>
            <p:nvPr/>
          </p:nvSpPr>
          <p:spPr>
            <a:xfrm>
              <a:off x="1042871" y="4478667"/>
              <a:ext cx="20059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PROBLEM STATEMENT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7FF938-5070-4BD2-AA99-A39EAD0261EB}"/>
              </a:ext>
            </a:extLst>
          </p:cNvPr>
          <p:cNvGrpSpPr/>
          <p:nvPr/>
        </p:nvGrpSpPr>
        <p:grpSpPr>
          <a:xfrm>
            <a:off x="3700387" y="1442032"/>
            <a:ext cx="2194560" cy="4422343"/>
            <a:chOff x="2957194" y="604911"/>
            <a:chExt cx="2194560" cy="44223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28D802A-8900-4093-85AE-C5B968360B3F}"/>
                </a:ext>
              </a:extLst>
            </p:cNvPr>
            <p:cNvGrpSpPr/>
            <p:nvPr/>
          </p:nvGrpSpPr>
          <p:grpSpPr>
            <a:xfrm>
              <a:off x="2957194" y="604911"/>
              <a:ext cx="2194560" cy="4422343"/>
              <a:chOff x="2957194" y="604911"/>
              <a:chExt cx="2194560" cy="442234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FF01B3C-7948-407D-B99E-C93A08C5E730}"/>
                  </a:ext>
                </a:extLst>
              </p:cNvPr>
              <p:cNvSpPr/>
              <p:nvPr/>
            </p:nvSpPr>
            <p:spPr>
              <a:xfrm flipH="1">
                <a:off x="402688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E4B28C-68B1-4871-819C-428B107B144A}"/>
                  </a:ext>
                </a:extLst>
              </p:cNvPr>
              <p:cNvSpPr/>
              <p:nvPr/>
            </p:nvSpPr>
            <p:spPr>
              <a:xfrm>
                <a:off x="2957194" y="2832694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9900">
                      <a:alpha val="50000"/>
                    </a:srgbClr>
                  </a:gs>
                  <a:gs pos="0">
                    <a:srgbClr val="FF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797F9E2-AA8F-474C-A370-5AC9236EBED4}"/>
                  </a:ext>
                </a:extLst>
              </p:cNvPr>
              <p:cNvGrpSpPr/>
              <p:nvPr/>
            </p:nvGrpSpPr>
            <p:grpSpPr>
              <a:xfrm>
                <a:off x="3674647" y="604911"/>
                <a:ext cx="759655" cy="759655"/>
                <a:chOff x="3275875" y="604911"/>
                <a:chExt cx="759655" cy="75965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163879-ABAA-4544-B016-BB09E5FCCEC6}"/>
                    </a:ext>
                  </a:extLst>
                </p:cNvPr>
                <p:cNvSpPr/>
                <p:nvPr/>
              </p:nvSpPr>
              <p:spPr>
                <a:xfrm>
                  <a:off x="327587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34B1B57-FB35-4E14-8B2F-DF7CC19830AA}"/>
                    </a:ext>
                  </a:extLst>
                </p:cNvPr>
                <p:cNvSpPr/>
                <p:nvPr/>
              </p:nvSpPr>
              <p:spPr>
                <a:xfrm>
                  <a:off x="341247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9900">
                        <a:alpha val="50000"/>
                      </a:srgbClr>
                    </a:gs>
                    <a:gs pos="0">
                      <a:srgbClr val="FF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756914D-1821-44E7-81E1-CE3DDFB73C39}"/>
                  </a:ext>
                </a:extLst>
              </p:cNvPr>
              <p:cNvCxnSpPr>
                <a:cxnSpLocks/>
                <a:stCxn id="17" idx="4"/>
                <a:endCxn id="9" idx="5"/>
              </p:cNvCxnSpPr>
              <p:nvPr/>
            </p:nvCxnSpPr>
            <p:spPr>
              <a:xfrm flipH="1">
                <a:off x="4054474" y="1364566"/>
                <a:ext cx="1" cy="14681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AF792A8-00D2-4999-8B38-71B04C28E7C9}"/>
                  </a:ext>
                </a:extLst>
              </p:cNvPr>
              <p:cNvSpPr/>
              <p:nvPr/>
            </p:nvSpPr>
            <p:spPr>
              <a:xfrm>
                <a:off x="404954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1E3357-6290-4492-B2EC-314BE3D13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731" y="2765155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9112D2-8ADF-4D34-A4CF-6E303213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7487" y="274732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5CBDD67-882F-4883-A96A-C9BB6B229C08}"/>
                </a:ext>
              </a:extLst>
            </p:cNvPr>
            <p:cNvSpPr txBox="1"/>
            <p:nvPr/>
          </p:nvSpPr>
          <p:spPr>
            <a:xfrm>
              <a:off x="3184587" y="3750456"/>
              <a:ext cx="1833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DESIGN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633BC8-8A8C-41EC-9A50-4E8DF390658A}"/>
              </a:ext>
            </a:extLst>
          </p:cNvPr>
          <p:cNvGrpSpPr/>
          <p:nvPr/>
        </p:nvGrpSpPr>
        <p:grpSpPr>
          <a:xfrm>
            <a:off x="5824583" y="1521565"/>
            <a:ext cx="2828110" cy="4945405"/>
            <a:chOff x="4774993" y="544620"/>
            <a:chExt cx="2828110" cy="494540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7E31DA-DC39-43AC-9EA0-9AA75DA66072}"/>
                </a:ext>
              </a:extLst>
            </p:cNvPr>
            <p:cNvGrpSpPr/>
            <p:nvPr/>
          </p:nvGrpSpPr>
          <p:grpSpPr>
            <a:xfrm>
              <a:off x="5035270" y="544620"/>
              <a:ext cx="2194560" cy="4945405"/>
              <a:chOff x="5035270" y="544620"/>
              <a:chExt cx="2194560" cy="494540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98AF131-19A4-44D7-BB03-D6D7CC918295}"/>
                  </a:ext>
                </a:extLst>
              </p:cNvPr>
              <p:cNvSpPr/>
              <p:nvPr/>
            </p:nvSpPr>
            <p:spPr>
              <a:xfrm flipH="1">
                <a:off x="611447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1C62A36-BB03-49EE-BF66-BDBEA57C3A73}"/>
                  </a:ext>
                </a:extLst>
              </p:cNvPr>
              <p:cNvSpPr/>
              <p:nvPr/>
            </p:nvSpPr>
            <p:spPr>
              <a:xfrm>
                <a:off x="5035270" y="3295465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60066">
                      <a:alpha val="49804"/>
                    </a:srgbClr>
                  </a:gs>
                  <a:gs pos="0">
                    <a:srgbClr val="FF00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8BD27D-4E69-4B3E-8882-5AC53EAB5452}"/>
                  </a:ext>
                </a:extLst>
              </p:cNvPr>
              <p:cNvGrpSpPr/>
              <p:nvPr/>
            </p:nvGrpSpPr>
            <p:grpSpPr>
              <a:xfrm>
                <a:off x="5752723" y="544620"/>
                <a:ext cx="759655" cy="759655"/>
                <a:chOff x="4955179" y="604911"/>
                <a:chExt cx="759655" cy="759655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0F3F120-6FFB-41A7-93B4-52CA320BC6C9}"/>
                    </a:ext>
                  </a:extLst>
                </p:cNvPr>
                <p:cNvSpPr/>
                <p:nvPr/>
              </p:nvSpPr>
              <p:spPr>
                <a:xfrm>
                  <a:off x="4955179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3F6ACE-DC0B-486C-8FED-7786A4765D7C}"/>
                    </a:ext>
                  </a:extLst>
                </p:cNvPr>
                <p:cNvSpPr/>
                <p:nvPr/>
              </p:nvSpPr>
              <p:spPr>
                <a:xfrm>
                  <a:off x="5091780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660066">
                        <a:alpha val="49804"/>
                      </a:srgbClr>
                    </a:gs>
                    <a:gs pos="0">
                      <a:srgbClr val="FF00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80CE6E-A29B-411C-A3B8-4551426EE785}"/>
                  </a:ext>
                </a:extLst>
              </p:cNvPr>
              <p:cNvCxnSpPr>
                <a:cxnSpLocks/>
                <a:stCxn id="20" idx="4"/>
                <a:endCxn id="10" idx="5"/>
              </p:cNvCxnSpPr>
              <p:nvPr/>
            </p:nvCxnSpPr>
            <p:spPr>
              <a:xfrm flipH="1">
                <a:off x="6132550" y="1304275"/>
                <a:ext cx="1" cy="1991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C941A7-289C-4FFA-9DDC-8AD3166EA3D0}"/>
                  </a:ext>
                </a:extLst>
              </p:cNvPr>
              <p:cNvSpPr/>
              <p:nvPr/>
            </p:nvSpPr>
            <p:spPr>
              <a:xfrm>
                <a:off x="613713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096E262-B41A-49CC-9459-AE705D439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8318" y="325300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9498C4A-685E-4B05-8C12-8EA66C776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074" y="3235174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EDE01-4F4A-47BB-97DE-5FF5CC4E2F78}"/>
                </a:ext>
              </a:extLst>
            </p:cNvPr>
            <p:cNvSpPr txBox="1"/>
            <p:nvPr/>
          </p:nvSpPr>
          <p:spPr>
            <a:xfrm>
              <a:off x="4774993" y="4175558"/>
              <a:ext cx="2828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TECHNOLOGY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8A578C9-EEDC-4B2F-A52A-7BE4C42C358B}"/>
              </a:ext>
            </a:extLst>
          </p:cNvPr>
          <p:cNvGrpSpPr/>
          <p:nvPr/>
        </p:nvGrpSpPr>
        <p:grpSpPr>
          <a:xfrm>
            <a:off x="8862046" y="1335816"/>
            <a:ext cx="2194560" cy="4283056"/>
            <a:chOff x="7113346" y="604911"/>
            <a:chExt cx="2194560" cy="428305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7BE62B-2115-46DA-BEC9-7FAF09C758B3}"/>
                </a:ext>
              </a:extLst>
            </p:cNvPr>
            <p:cNvGrpSpPr/>
            <p:nvPr/>
          </p:nvGrpSpPr>
          <p:grpSpPr>
            <a:xfrm>
              <a:off x="7113346" y="604911"/>
              <a:ext cx="2194560" cy="4283056"/>
              <a:chOff x="7113346" y="604911"/>
              <a:chExt cx="2194560" cy="428305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96FA47F-50CE-4037-BC85-37BC508D4916}"/>
                  </a:ext>
                </a:extLst>
              </p:cNvPr>
              <p:cNvSpPr/>
              <p:nvPr/>
            </p:nvSpPr>
            <p:spPr>
              <a:xfrm flipH="1">
                <a:off x="818304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01A764A-8F8B-45FD-B5AE-A1A57A1FB6D6}"/>
                  </a:ext>
                </a:extLst>
              </p:cNvPr>
              <p:cNvSpPr/>
              <p:nvPr/>
            </p:nvSpPr>
            <p:spPr>
              <a:xfrm>
                <a:off x="7113346" y="2693407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33CC">
                      <a:alpha val="49804"/>
                    </a:srgbClr>
                  </a:gs>
                  <a:gs pos="0">
                    <a:srgbClr val="0099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21449BE-246D-4CA3-85DE-72D0DAAAC78F}"/>
                  </a:ext>
                </a:extLst>
              </p:cNvPr>
              <p:cNvGrpSpPr/>
              <p:nvPr/>
            </p:nvGrpSpPr>
            <p:grpSpPr>
              <a:xfrm>
                <a:off x="7830799" y="604911"/>
                <a:ext cx="759655" cy="759655"/>
                <a:chOff x="6634483" y="604911"/>
                <a:chExt cx="759655" cy="75965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49BB675-28A9-40C3-85F3-AFA9FAA24F84}"/>
                    </a:ext>
                  </a:extLst>
                </p:cNvPr>
                <p:cNvSpPr/>
                <p:nvPr/>
              </p:nvSpPr>
              <p:spPr>
                <a:xfrm>
                  <a:off x="6634483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7A2499C-6923-4D4A-B894-982B7C071925}"/>
                    </a:ext>
                  </a:extLst>
                </p:cNvPr>
                <p:cNvSpPr/>
                <p:nvPr/>
              </p:nvSpPr>
              <p:spPr>
                <a:xfrm>
                  <a:off x="6771084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33CC">
                        <a:alpha val="49804"/>
                      </a:srgbClr>
                    </a:gs>
                    <a:gs pos="0">
                      <a:srgbClr val="0099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C87BAC3-B1C9-476A-A35B-B09957FD6681}"/>
                  </a:ext>
                </a:extLst>
              </p:cNvPr>
              <p:cNvCxnSpPr>
                <a:cxnSpLocks/>
                <a:stCxn id="23" idx="4"/>
                <a:endCxn id="11" idx="5"/>
              </p:cNvCxnSpPr>
              <p:nvPr/>
            </p:nvCxnSpPr>
            <p:spPr>
              <a:xfrm flipH="1">
                <a:off x="8210626" y="1364566"/>
                <a:ext cx="1" cy="1328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67C07C-73EF-42FE-9B4C-DDAC523B09A4}"/>
                  </a:ext>
                </a:extLst>
              </p:cNvPr>
              <p:cNvSpPr/>
              <p:nvPr/>
            </p:nvSpPr>
            <p:spPr>
              <a:xfrm>
                <a:off x="820570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49C6E9-13BB-4DEC-A8FE-FF8BB03B5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6883" y="2654168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7CF0419-2434-40DC-AC5D-D03D51ED2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3639" y="263633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AD9EDF-CF84-44D8-997B-249D65AD13E3}"/>
                </a:ext>
              </a:extLst>
            </p:cNvPr>
            <p:cNvSpPr txBox="1"/>
            <p:nvPr/>
          </p:nvSpPr>
          <p:spPr>
            <a:xfrm>
              <a:off x="7266167" y="3660312"/>
              <a:ext cx="1833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63966" y="328383"/>
            <a:ext cx="835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1178446" y="205284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506469" y="397048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Problem                 Statement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832779" y="351697"/>
            <a:ext cx="9605816" cy="5745512"/>
            <a:chOff x="1506469" y="351698"/>
            <a:chExt cx="9605816" cy="5745512"/>
          </a:xfrm>
        </p:grpSpPr>
        <p:sp>
          <p:nvSpPr>
            <p:cNvPr id="22" name="Rounded Rectangle 21"/>
            <p:cNvSpPr/>
            <p:nvPr/>
          </p:nvSpPr>
          <p:spPr>
            <a:xfrm>
              <a:off x="1506469" y="2067650"/>
              <a:ext cx="9605816" cy="4029560"/>
            </a:xfrm>
            <a:prstGeom prst="roundRect">
              <a:avLst/>
            </a:prstGeom>
            <a:gradFill flip="none" rotWithShape="1">
              <a:gsLst>
                <a:gs pos="82200">
                  <a:srgbClr val="5ABB3A">
                    <a:alpha val="93000"/>
                  </a:srgbClr>
                </a:gs>
                <a:gs pos="100000">
                  <a:srgbClr val="6DB746">
                    <a:alpha val="50000"/>
                  </a:srgbClr>
                </a:gs>
                <a:gs pos="0">
                  <a:srgbClr val="00CC00"/>
                </a:gs>
                <a:gs pos="100000">
                  <a:schemeClr val="accent6">
                    <a:lumMod val="95000"/>
                    <a:lumOff val="5000"/>
                  </a:schemeClr>
                </a:gs>
                <a:gs pos="100000">
                  <a:srgbClr val="008000">
                    <a:alpha val="50000"/>
                  </a:srgbClr>
                </a:gs>
              </a:gsLst>
              <a:lin ang="5400000" scaled="0"/>
              <a:tileRect/>
            </a:gradFill>
            <a:ln>
              <a:noFill/>
            </a:ln>
            <a:effectLst>
              <a:reflection blurRad="6350" stA="500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3FD644-BF10-43B9-8BFA-2FFE41E2D98F}"/>
                </a:ext>
              </a:extLst>
            </p:cNvPr>
            <p:cNvGrpSpPr/>
            <p:nvPr/>
          </p:nvGrpSpPr>
          <p:grpSpPr>
            <a:xfrm>
              <a:off x="5016466" y="351698"/>
              <a:ext cx="2005955" cy="4396976"/>
              <a:chOff x="1042871" y="604911"/>
              <a:chExt cx="2005955" cy="439697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446DA79-FB1F-45A7-A935-C22EA1823E4E}"/>
                  </a:ext>
                </a:extLst>
              </p:cNvPr>
              <p:cNvGrpSpPr/>
              <p:nvPr/>
            </p:nvGrpSpPr>
            <p:grpSpPr>
              <a:xfrm>
                <a:off x="1596571" y="604911"/>
                <a:ext cx="759655" cy="3407749"/>
                <a:chOff x="1596571" y="604911"/>
                <a:chExt cx="759655" cy="3407749"/>
              </a:xfrm>
            </p:grpSpPr>
            <p:sp>
              <p:nvSpPr>
                <p:cNvPr id="70" name="Freeform: Shape 35">
                  <a:extLst>
                    <a:ext uri="{FF2B5EF4-FFF2-40B4-BE49-F238E27FC236}">
                      <a16:creationId xmlns:a16="http://schemas.microsoft.com/office/drawing/2014/main" id="{20BE0D12-557E-4EE0-9B4E-D7C738A401B1}"/>
                    </a:ext>
                  </a:extLst>
                </p:cNvPr>
                <p:cNvSpPr/>
                <p:nvPr/>
              </p:nvSpPr>
              <p:spPr>
                <a:xfrm flipH="1">
                  <a:off x="1947191" y="3847289"/>
                  <a:ext cx="44023" cy="165371"/>
                </a:xfrm>
                <a:custGeom>
                  <a:avLst/>
                  <a:gdLst>
                    <a:gd name="connsiteX0" fmla="*/ 0 w 44023"/>
                    <a:gd name="connsiteY0" fmla="*/ 0 h 165371"/>
                    <a:gd name="connsiteX1" fmla="*/ 43775 w 44023"/>
                    <a:gd name="connsiteY1" fmla="*/ 63230 h 165371"/>
                    <a:gd name="connsiteX2" fmla="*/ 14592 w 44023"/>
                    <a:gd name="connsiteY2" fmla="*/ 165371 h 165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023" h="165371">
                      <a:moveTo>
                        <a:pt x="0" y="0"/>
                      </a:moveTo>
                      <a:cubicBezTo>
                        <a:pt x="20671" y="17834"/>
                        <a:pt x="41343" y="35668"/>
                        <a:pt x="43775" y="63230"/>
                      </a:cubicBezTo>
                      <a:cubicBezTo>
                        <a:pt x="46207" y="90792"/>
                        <a:pt x="30399" y="128081"/>
                        <a:pt x="14592" y="165371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370A2B47-8D76-405E-AF83-025422830851}"/>
                    </a:ext>
                  </a:extLst>
                </p:cNvPr>
                <p:cNvGrpSpPr/>
                <p:nvPr/>
              </p:nvGrpSpPr>
              <p:grpSpPr>
                <a:xfrm>
                  <a:off x="1596571" y="604911"/>
                  <a:ext cx="759655" cy="759655"/>
                  <a:chOff x="1611085" y="604911"/>
                  <a:chExt cx="759655" cy="759655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7B256EFC-C5C2-4D35-BF77-6DA2A299F92D}"/>
                      </a:ext>
                    </a:extLst>
                  </p:cNvPr>
                  <p:cNvSpPr/>
                  <p:nvPr/>
                </p:nvSpPr>
                <p:spPr>
                  <a:xfrm>
                    <a:off x="1611085" y="604911"/>
                    <a:ext cx="759655" cy="7596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B49178A4-96F0-4167-AB71-8A48F76DD8B2}"/>
                      </a:ext>
                    </a:extLst>
                  </p:cNvPr>
                  <p:cNvSpPr/>
                  <p:nvPr/>
                </p:nvSpPr>
                <p:spPr>
                  <a:xfrm>
                    <a:off x="1747686" y="741512"/>
                    <a:ext cx="486452" cy="486452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rgbClr val="008000">
                          <a:alpha val="50000"/>
                        </a:srgbClr>
                      </a:gs>
                      <a:gs pos="0">
                        <a:srgbClr val="00CC00">
                          <a:alpha val="70000"/>
                        </a:srgbClr>
                      </a:gs>
                    </a:gsLst>
                    <a:lin ang="5400000" scaled="1"/>
                    <a:tileRect/>
                  </a:gradFill>
                  <a:ln>
                    <a:gradFill>
                      <a:gsLst>
                        <a:gs pos="0">
                          <a:srgbClr val="008000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200000" scaled="0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B0A0698-338B-4132-8B38-558540A240FA}"/>
                    </a:ext>
                  </a:extLst>
                </p:cNvPr>
                <p:cNvCxnSpPr>
                  <a:cxnSpLocks/>
                  <a:stCxn id="81" idx="4"/>
                </p:cNvCxnSpPr>
                <p:nvPr/>
              </p:nvCxnSpPr>
              <p:spPr>
                <a:xfrm>
                  <a:off x="1976399" y="1364566"/>
                  <a:ext cx="14815" cy="9562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D0D4806-3577-431A-A579-D5ACCAEC8DDD}"/>
                  </a:ext>
                </a:extLst>
              </p:cNvPr>
              <p:cNvSpPr txBox="1"/>
              <p:nvPr/>
            </p:nvSpPr>
            <p:spPr>
              <a:xfrm>
                <a:off x="1042871" y="4478667"/>
                <a:ext cx="2005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BAE6ACC9-F62C-494B-BE3D-6401158E98FA}"/>
              </a:ext>
            </a:extLst>
          </p:cNvPr>
          <p:cNvSpPr txBox="1">
            <a:spLocks/>
          </p:cNvSpPr>
          <p:nvPr/>
        </p:nvSpPr>
        <p:spPr>
          <a:xfrm>
            <a:off x="2003226" y="2311685"/>
            <a:ext cx="9546556" cy="4194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600" dirty="0">
                <a:solidFill>
                  <a:srgbClr val="FFFFFF"/>
                </a:solidFill>
              </a:rPr>
              <a:t>This Project is to give efficient  software to reserve, cancel and review the railway tickets .</a:t>
            </a:r>
            <a:endParaRPr lang="en-US" sz="2600" dirty="0"/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>
                <a:solidFill>
                  <a:srgbClr val="FFFFFF"/>
                </a:solidFill>
              </a:rPr>
              <a:t>users can create account for login the system and booking any train tickets quickly.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600" dirty="0">
                <a:solidFill>
                  <a:srgbClr val="FFFFFF"/>
                </a:solidFill>
              </a:rPr>
              <a:t>The Administrator should have the ability to perform operations like add a new train, modify the ticket costs and cancel a particular train.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600" dirty="0">
                <a:solidFill>
                  <a:srgbClr val="FFFFFF"/>
                </a:solidFill>
              </a:rPr>
              <a:t>This system is extremely easy to use which resulting in time and efficiency due to that it saves a lot of time of user.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78446" y="112295"/>
            <a:ext cx="10424160" cy="5891926"/>
            <a:chOff x="1178446" y="112295"/>
            <a:chExt cx="10424160" cy="5891926"/>
          </a:xfrm>
        </p:grpSpPr>
        <p:grpSp>
          <p:nvGrpSpPr>
            <p:cNvPr id="2" name="Group 1"/>
            <p:cNvGrpSpPr/>
            <p:nvPr/>
          </p:nvGrpSpPr>
          <p:grpSpPr>
            <a:xfrm>
              <a:off x="1178446" y="112295"/>
              <a:ext cx="10424160" cy="5891926"/>
              <a:chOff x="1178446" y="205284"/>
              <a:chExt cx="10424160" cy="589192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772DC68-ECD8-4A9E-B5C1-04A0E3B8D3C4}"/>
                  </a:ext>
                </a:extLst>
              </p:cNvPr>
              <p:cNvSpPr/>
              <p:nvPr/>
            </p:nvSpPr>
            <p:spPr>
              <a:xfrm>
                <a:off x="1178446" y="205284"/>
                <a:ext cx="10424160" cy="75965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3810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1DC683-D8C3-47A7-A59C-BD843ECB15E7}"/>
                  </a:ext>
                </a:extLst>
              </p:cNvPr>
              <p:cNvSpPr/>
              <p:nvPr/>
            </p:nvSpPr>
            <p:spPr>
              <a:xfrm>
                <a:off x="1506469" y="337336"/>
                <a:ext cx="9768114" cy="348342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506469" y="351698"/>
                <a:ext cx="9605816" cy="5745512"/>
                <a:chOff x="1506469" y="351698"/>
                <a:chExt cx="9605816" cy="5745512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1506469" y="2067650"/>
                  <a:ext cx="9605816" cy="4029560"/>
                </a:xfrm>
                <a:prstGeom prst="roundRect">
                  <a:avLst/>
                </a:prstGeom>
                <a:gradFill flip="none" rotWithShape="1">
                  <a:gsLst>
                    <a:gs pos="10000">
                      <a:schemeClr val="accent4"/>
                    </a:gs>
                    <a:gs pos="100000">
                      <a:srgbClr val="F3951F"/>
                    </a:gs>
                    <a:gs pos="100000">
                      <a:schemeClr val="accent4"/>
                    </a:gs>
                    <a:gs pos="100000">
                      <a:schemeClr val="accent2"/>
                    </a:gs>
                    <a:gs pos="0">
                      <a:schemeClr val="accent4"/>
                    </a:gs>
                    <a:gs pos="100000">
                      <a:schemeClr val="accent4"/>
                    </a:gs>
                    <a:gs pos="99000">
                      <a:schemeClr val="accent4">
                        <a:alpha val="52000"/>
                      </a:schemeClr>
                    </a:gs>
                    <a:gs pos="100000">
                      <a:schemeClr val="accent4"/>
                    </a:gs>
                    <a:gs pos="0">
                      <a:schemeClr val="accent6">
                        <a:lumMod val="95000"/>
                        <a:lumOff val="5000"/>
                      </a:schemeClr>
                    </a:gs>
                    <a:gs pos="0">
                      <a:schemeClr val="accent4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reflection blurRad="6350" stA="50000" endPos="41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D3FD644-BF10-43B9-8BFA-2FFE41E2D98F}"/>
                    </a:ext>
                  </a:extLst>
                </p:cNvPr>
                <p:cNvGrpSpPr/>
                <p:nvPr/>
              </p:nvGrpSpPr>
              <p:grpSpPr>
                <a:xfrm>
                  <a:off x="5016466" y="351698"/>
                  <a:ext cx="2005955" cy="4396976"/>
                  <a:chOff x="1042871" y="604911"/>
                  <a:chExt cx="2005955" cy="4396976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2446DA79-FB1F-45A7-A935-C22EA1823E4E}"/>
                      </a:ext>
                    </a:extLst>
                  </p:cNvPr>
                  <p:cNvGrpSpPr/>
                  <p:nvPr/>
                </p:nvGrpSpPr>
                <p:grpSpPr>
                  <a:xfrm>
                    <a:off x="1596571" y="604911"/>
                    <a:ext cx="759655" cy="3407749"/>
                    <a:chOff x="1596571" y="604911"/>
                    <a:chExt cx="759655" cy="3407749"/>
                  </a:xfrm>
                </p:grpSpPr>
                <p:sp>
                  <p:nvSpPr>
                    <p:cNvPr id="70" name="Freeform: Shape 35">
                      <a:extLst>
                        <a:ext uri="{FF2B5EF4-FFF2-40B4-BE49-F238E27FC236}">
                          <a16:creationId xmlns:a16="http://schemas.microsoft.com/office/drawing/2014/main" id="{20BE0D12-557E-4EE0-9B4E-D7C738A401B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947191" y="3847289"/>
                      <a:ext cx="44023" cy="165371"/>
                    </a:xfrm>
                    <a:custGeom>
                      <a:avLst/>
                      <a:gdLst>
                        <a:gd name="connsiteX0" fmla="*/ 0 w 44023"/>
                        <a:gd name="connsiteY0" fmla="*/ 0 h 165371"/>
                        <a:gd name="connsiteX1" fmla="*/ 43775 w 44023"/>
                        <a:gd name="connsiteY1" fmla="*/ 63230 h 165371"/>
                        <a:gd name="connsiteX2" fmla="*/ 14592 w 44023"/>
                        <a:gd name="connsiteY2" fmla="*/ 165371 h 165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4023" h="165371">
                          <a:moveTo>
                            <a:pt x="0" y="0"/>
                          </a:moveTo>
                          <a:cubicBezTo>
                            <a:pt x="20671" y="17834"/>
                            <a:pt x="41343" y="35668"/>
                            <a:pt x="43775" y="63230"/>
                          </a:cubicBezTo>
                          <a:cubicBezTo>
                            <a:pt x="46207" y="90792"/>
                            <a:pt x="30399" y="128081"/>
                            <a:pt x="14592" y="165371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370A2B47-8D76-405E-AF83-0254228308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96571" y="604911"/>
                      <a:ext cx="759655" cy="759655"/>
                      <a:chOff x="1611085" y="604911"/>
                      <a:chExt cx="759655" cy="759655"/>
                    </a:xfrm>
                  </p:grpSpPr>
                  <p:sp>
                    <p:nvSpPr>
                      <p:cNvPr id="81" name="Oval 80">
                        <a:extLst>
                          <a:ext uri="{FF2B5EF4-FFF2-40B4-BE49-F238E27FC236}">
                            <a16:creationId xmlns:a16="http://schemas.microsoft.com/office/drawing/2014/main" id="{7B256EFC-C5C2-4D35-BF77-6DA2A299F9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1085" y="604911"/>
                        <a:ext cx="759655" cy="759655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B49178A4-96F0-4167-AB71-8A48F76DD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47686" y="741512"/>
                        <a:ext cx="486452" cy="486452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100000">
                            <a:srgbClr val="008000">
                              <a:alpha val="50000"/>
                            </a:srgbClr>
                          </a:gs>
                          <a:gs pos="0">
                            <a:srgbClr val="00CC00">
                              <a:alpha val="70000"/>
                            </a:srgbClr>
                          </a:gs>
                        </a:gsLst>
                        <a:lin ang="5400000" scaled="1"/>
                        <a:tileRect/>
                      </a:gradFill>
                      <a:ln>
                        <a:gradFill>
                          <a:gsLst>
                            <a:gs pos="0">
                              <a:srgbClr val="008000"/>
                            </a:gs>
                            <a:gs pos="100000">
                              <a:schemeClr val="bg1">
                                <a:alpha val="0"/>
                              </a:schemeClr>
                            </a:gs>
                          </a:gsLst>
                          <a:lin ang="10200000" scaled="0"/>
                        </a:gra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BB0A0698-338B-4132-8B38-558540A240FA}"/>
                        </a:ext>
                      </a:extLst>
                    </p:cNvPr>
                    <p:cNvCxnSpPr>
                      <a:cxnSpLocks/>
                      <a:stCxn id="81" idx="4"/>
                    </p:cNvCxnSpPr>
                    <p:nvPr/>
                  </p:nvCxnSpPr>
                  <p:spPr>
                    <a:xfrm>
                      <a:off x="1976399" y="1364566"/>
                      <a:ext cx="14815" cy="95629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D0D4806-3577-431A-A579-D5ACCAEC8DDD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871" y="4478667"/>
                    <a:ext cx="200595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2" name="TextBox 31"/>
              <p:cNvSpPr txBox="1"/>
              <p:nvPr/>
            </p:nvSpPr>
            <p:spPr>
              <a:xfrm>
                <a:off x="2153026" y="2277959"/>
                <a:ext cx="8353587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u="sng" dirty="0">
                    <a:solidFill>
                      <a:schemeClr val="bg1"/>
                    </a:solidFill>
                  </a:rPr>
                  <a:t>DESIGN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4163879-ABAA-4544-B016-BB09E5FCCEC6}"/>
                </a:ext>
              </a:extLst>
            </p:cNvPr>
            <p:cNvSpPr/>
            <p:nvPr/>
          </p:nvSpPr>
          <p:spPr>
            <a:xfrm>
              <a:off x="5570165" y="322604"/>
              <a:ext cx="759655" cy="7596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4B1B57-FB35-4E14-8B2F-DF7CC19830AA}"/>
                </a:ext>
              </a:extLst>
            </p:cNvPr>
            <p:cNvSpPr/>
            <p:nvPr/>
          </p:nvSpPr>
          <p:spPr>
            <a:xfrm>
              <a:off x="5675089" y="431751"/>
              <a:ext cx="486452" cy="486452"/>
            </a:xfrm>
            <a:prstGeom prst="ellipse">
              <a:avLst/>
            </a:prstGeom>
            <a:gradFill flip="none" rotWithShape="1">
              <a:gsLst>
                <a:gs pos="100000">
                  <a:srgbClr val="FF9900">
                    <a:alpha val="50000"/>
                  </a:srgbClr>
                </a:gs>
                <a:gs pos="0">
                  <a:srgbClr val="FFCC00">
                    <a:alpha val="70000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chemeClr val="bg1">
                      <a:alpha val="0"/>
                    </a:schemeClr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6DC61BA-EF91-4C88-9D5A-0BE95CDFA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89" y="2798070"/>
            <a:ext cx="6400799" cy="29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E5E8EB"/>
            </a:gs>
            <a:gs pos="100000">
              <a:srgbClr val="D8DDE3">
                <a:alpha val="50000"/>
              </a:srgbClr>
            </a:gs>
            <a:gs pos="41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233506" y="388272"/>
            <a:ext cx="10424160" cy="5891926"/>
            <a:chOff x="1178446" y="205284"/>
            <a:chExt cx="10424160" cy="589192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772DC68-ECD8-4A9E-B5C1-04A0E3B8D3C4}"/>
                </a:ext>
              </a:extLst>
            </p:cNvPr>
            <p:cNvSpPr/>
            <p:nvPr/>
          </p:nvSpPr>
          <p:spPr>
            <a:xfrm>
              <a:off x="1178446" y="205284"/>
              <a:ext cx="10424160" cy="75965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C1DC683-D8C3-47A7-A59C-BD843ECB15E7}"/>
                </a:ext>
              </a:extLst>
            </p:cNvPr>
            <p:cNvSpPr/>
            <p:nvPr/>
          </p:nvSpPr>
          <p:spPr>
            <a:xfrm>
              <a:off x="1506469" y="337336"/>
              <a:ext cx="9768114" cy="34834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539865" y="1111353"/>
              <a:ext cx="9605816" cy="4985857"/>
              <a:chOff x="1539865" y="1111353"/>
              <a:chExt cx="9605816" cy="498585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39865" y="2067650"/>
                <a:ext cx="9605816" cy="4029560"/>
              </a:xfrm>
              <a:prstGeom prst="roundRect">
                <a:avLst/>
              </a:prstGeom>
              <a:gradFill flip="none" rotWithShape="1">
                <a:gsLst>
                  <a:gs pos="5000">
                    <a:srgbClr val="C42FC4"/>
                  </a:gs>
                  <a:gs pos="100000">
                    <a:srgbClr val="FF00FF">
                      <a:alpha val="50000"/>
                    </a:srgbClr>
                  </a:gs>
                  <a:gs pos="0">
                    <a:srgbClr val="FF00FF"/>
                  </a:gs>
                  <a:gs pos="100000">
                    <a:schemeClr val="accent6">
                      <a:lumMod val="95000"/>
                      <a:lumOff val="5000"/>
                    </a:schemeClr>
                  </a:gs>
                  <a:gs pos="100000">
                    <a:srgbClr val="008000">
                      <a:alpha val="5000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reflection blurRad="6350" stA="500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D3FD644-BF10-43B9-8BFA-2FFE41E2D98F}"/>
                  </a:ext>
                </a:extLst>
              </p:cNvPr>
              <p:cNvGrpSpPr/>
              <p:nvPr/>
            </p:nvGrpSpPr>
            <p:grpSpPr>
              <a:xfrm>
                <a:off x="5016466" y="1111353"/>
                <a:ext cx="2005955" cy="3637321"/>
                <a:chOff x="1042871" y="1364566"/>
                <a:chExt cx="2005955" cy="3637321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2446DA79-FB1F-45A7-A935-C22EA1823E4E}"/>
                    </a:ext>
                  </a:extLst>
                </p:cNvPr>
                <p:cNvGrpSpPr/>
                <p:nvPr/>
              </p:nvGrpSpPr>
              <p:grpSpPr>
                <a:xfrm>
                  <a:off x="1947191" y="1364566"/>
                  <a:ext cx="44023" cy="2648094"/>
                  <a:chOff x="1947191" y="1364566"/>
                  <a:chExt cx="44023" cy="2648094"/>
                </a:xfrm>
              </p:grpSpPr>
              <p:sp>
                <p:nvSpPr>
                  <p:cNvPr id="70" name="Freeform: Shape 35">
                    <a:extLst>
                      <a:ext uri="{FF2B5EF4-FFF2-40B4-BE49-F238E27FC236}">
                        <a16:creationId xmlns:a16="http://schemas.microsoft.com/office/drawing/2014/main" id="{20BE0D12-557E-4EE0-9B4E-D7C738A401B1}"/>
                      </a:ext>
                    </a:extLst>
                  </p:cNvPr>
                  <p:cNvSpPr/>
                  <p:nvPr/>
                </p:nvSpPr>
                <p:spPr>
                  <a:xfrm flipH="1">
                    <a:off x="1947191" y="3847289"/>
                    <a:ext cx="44023" cy="165371"/>
                  </a:xfrm>
                  <a:custGeom>
                    <a:avLst/>
                    <a:gdLst>
                      <a:gd name="connsiteX0" fmla="*/ 0 w 44023"/>
                      <a:gd name="connsiteY0" fmla="*/ 0 h 165371"/>
                      <a:gd name="connsiteX1" fmla="*/ 43775 w 44023"/>
                      <a:gd name="connsiteY1" fmla="*/ 63230 h 165371"/>
                      <a:gd name="connsiteX2" fmla="*/ 14592 w 44023"/>
                      <a:gd name="connsiteY2" fmla="*/ 165371 h 165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4023" h="165371">
                        <a:moveTo>
                          <a:pt x="0" y="0"/>
                        </a:moveTo>
                        <a:cubicBezTo>
                          <a:pt x="20671" y="17834"/>
                          <a:pt x="41343" y="35668"/>
                          <a:pt x="43775" y="63230"/>
                        </a:cubicBezTo>
                        <a:cubicBezTo>
                          <a:pt x="46207" y="90792"/>
                          <a:pt x="30399" y="128081"/>
                          <a:pt x="14592" y="165371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B0A0698-338B-4132-8B38-558540A240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6399" y="1364566"/>
                    <a:ext cx="14815" cy="9562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5D0D4806-3577-431A-A579-D5ACCAEC8DDD}"/>
                    </a:ext>
                  </a:extLst>
                </p:cNvPr>
                <p:cNvSpPr txBox="1"/>
                <p:nvPr/>
              </p:nvSpPr>
              <p:spPr>
                <a:xfrm>
                  <a:off x="1042871" y="4478667"/>
                  <a:ext cx="20059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1842649" y="2249518"/>
              <a:ext cx="83535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800" b="1" u="sng" dirty="0">
                  <a:solidFill>
                    <a:schemeClr val="bg1"/>
                  </a:solidFill>
                </a:rPr>
                <a:t>TECHNOLOGY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6633BC8-8A8C-41EC-9A50-4E8DF390658A}"/>
                </a:ext>
              </a:extLst>
            </p:cNvPr>
            <p:cNvGrpSpPr/>
            <p:nvPr/>
          </p:nvGrpSpPr>
          <p:grpSpPr>
            <a:xfrm>
              <a:off x="4605388" y="387152"/>
              <a:ext cx="2828110" cy="4154158"/>
              <a:chOff x="4774993" y="544620"/>
              <a:chExt cx="2828110" cy="415415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C8BD27D-4E69-4B3E-8882-5AC53EAB5452}"/>
                  </a:ext>
                </a:extLst>
              </p:cNvPr>
              <p:cNvGrpSpPr/>
              <p:nvPr/>
            </p:nvGrpSpPr>
            <p:grpSpPr>
              <a:xfrm>
                <a:off x="5752723" y="544620"/>
                <a:ext cx="759655" cy="759655"/>
                <a:chOff x="4955179" y="604911"/>
                <a:chExt cx="759655" cy="759655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0F3F120-6FFB-41A7-93B4-52CA320BC6C9}"/>
                    </a:ext>
                  </a:extLst>
                </p:cNvPr>
                <p:cNvSpPr/>
                <p:nvPr/>
              </p:nvSpPr>
              <p:spPr>
                <a:xfrm>
                  <a:off x="4955179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83F6ACE-DC0B-486C-8FED-7786A4765D7C}"/>
                    </a:ext>
                  </a:extLst>
                </p:cNvPr>
                <p:cNvSpPr/>
                <p:nvPr/>
              </p:nvSpPr>
              <p:spPr>
                <a:xfrm>
                  <a:off x="5091780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660066">
                        <a:alpha val="49804"/>
                      </a:srgbClr>
                    </a:gs>
                    <a:gs pos="0">
                      <a:srgbClr val="FF00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5EEDE01-4F4A-47BB-97DE-5FF5CC4E2F78}"/>
                  </a:ext>
                </a:extLst>
              </p:cNvPr>
              <p:cNvSpPr txBox="1"/>
              <p:nvPr/>
            </p:nvSpPr>
            <p:spPr>
              <a:xfrm>
                <a:off x="4774993" y="4175558"/>
                <a:ext cx="28281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19" y="3334235"/>
            <a:ext cx="1731584" cy="8990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26" y="4320694"/>
            <a:ext cx="1666951" cy="16669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68" y="3393307"/>
            <a:ext cx="2782161" cy="185477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25" y="3148011"/>
            <a:ext cx="763636" cy="107744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40" y="4454817"/>
            <a:ext cx="1117804" cy="111780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68" y="4799953"/>
            <a:ext cx="1442161" cy="1154878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15" y="3025752"/>
            <a:ext cx="1525165" cy="15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651E-3507-4DBF-81ED-F98E783D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688" y="124494"/>
            <a:ext cx="10515600" cy="778211"/>
          </a:xfrm>
        </p:spPr>
        <p:txBody>
          <a:bodyPr>
            <a:normAutofit/>
          </a:bodyPr>
          <a:lstStyle/>
          <a:p>
            <a:r>
              <a:rPr lang="en-US" sz="3200" b="1" u="sng" dirty="0">
                <a:cs typeface="Calibri Light"/>
              </a:rPr>
              <a:t>Results</a:t>
            </a:r>
            <a:endParaRPr lang="en-US" sz="32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FCBB-D332-48D1-9DD7-EE291D2B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954"/>
            <a:ext cx="10515600" cy="1648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       </a:t>
            </a:r>
            <a:r>
              <a:rPr lang="en-US" dirty="0">
                <a:latin typeface="Segoe Print"/>
                <a:ea typeface="+mn-lt"/>
                <a:cs typeface="+mn-lt"/>
              </a:rPr>
              <a:t> </a:t>
            </a:r>
            <a:r>
              <a:rPr lang="en-US" sz="2600" dirty="0">
                <a:latin typeface="+mj-lt"/>
                <a:ea typeface="+mn-lt"/>
                <a:cs typeface="+mn-lt"/>
              </a:rPr>
              <a:t>The Ticket details should be stored in a file as per below format. The passenger’s should written in ascending order based on name.</a:t>
            </a:r>
            <a:endParaRPr lang="en-US" sz="2600" dirty="0">
              <a:latin typeface="+mj-lt"/>
              <a:cs typeface="Calibri" panose="020F0502020204030204"/>
            </a:endParaRP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683197E-1B67-479D-BA8B-6E7CF809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94" y="2716919"/>
            <a:ext cx="9648824" cy="39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678E08-AD3B-4EC9-AD7D-B19C4500864B}"/>
              </a:ext>
            </a:extLst>
          </p:cNvPr>
          <p:cNvSpPr txBox="1"/>
          <p:nvPr/>
        </p:nvSpPr>
        <p:spPr>
          <a:xfrm>
            <a:off x="5315337" y="0"/>
            <a:ext cx="156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u="sng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48F60-31CD-4581-AC17-A8D29089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149</Words>
  <Application>Microsoft Office PowerPoint</Application>
  <PresentationFormat>Widescreen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Impact</vt:lpstr>
      <vt:lpstr>Segoe Print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owaisarabia@gmail.com</dc:creator>
  <cp:lastModifiedBy>veer thakur</cp:lastModifiedBy>
  <cp:revision>55</cp:revision>
  <dcterms:created xsi:type="dcterms:W3CDTF">2019-11-08T04:27:13Z</dcterms:created>
  <dcterms:modified xsi:type="dcterms:W3CDTF">2022-01-21T13:11:43Z</dcterms:modified>
</cp:coreProperties>
</file>